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6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EF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D821A3E-C065-4917-A440-1B6BADBAB973}" type="datetimeFigureOut">
              <a:rPr lang="en-US"/>
              <a:pPr/>
              <a:t>2/15/2010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88ECE61-8530-4F96-AE9B-4437867DD02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CCC9EF2-9510-4835-9C63-28208CED6922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0" y="0"/>
            <a:ext cx="9144000" cy="6400800"/>
            <a:chOff x="0" y="0"/>
            <a:chExt cx="9144000" cy="6400800"/>
          </a:xfrm>
        </p:grpSpPr>
        <p:sp>
          <p:nvSpPr>
            <p:cNvPr id="5" name="Rectangle 4"/>
            <p:cNvSpPr/>
            <p:nvPr/>
          </p:nvSpPr>
          <p:spPr>
            <a:xfrm>
              <a:off x="1828800" y="4572000"/>
              <a:ext cx="68580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grpSp>
          <p:nvGrpSpPr>
            <p:cNvPr id="6" name="Group 10"/>
            <p:cNvGrpSpPr>
              <a:grpSpLocks/>
            </p:cNvGrpSpPr>
            <p:nvPr/>
          </p:nvGrpSpPr>
          <p:grpSpPr bwMode="auto">
            <a:xfrm>
              <a:off x="0" y="0"/>
              <a:ext cx="9144000" cy="6400800"/>
              <a:chOff x="0" y="0"/>
              <a:chExt cx="9144000" cy="640080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0" y="0"/>
                <a:ext cx="1828800" cy="64008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0" y="4572000"/>
                <a:ext cx="9144000" cy="1828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>
                <a:reflection blurRad="6350" stA="50000" endA="300" endPos="38500" dist="5080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</p:grpSp>
        <p:sp>
          <p:nvSpPr>
            <p:cNvPr id="7" name="Rectangle 6"/>
            <p:cNvSpPr/>
            <p:nvPr/>
          </p:nvSpPr>
          <p:spPr>
            <a:xfrm>
              <a:off x="0" y="45720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5867400"/>
            <a:ext cx="6570722" cy="457200"/>
          </a:xfrm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contourClr>
                <a:srgbClr val="DDDDDD"/>
              </a:contourClr>
            </a:sp3d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>
                    <a:alpha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648200"/>
            <a:ext cx="6553200" cy="1219200"/>
          </a:xfrm>
        </p:spPr>
        <p:txBody>
          <a:bodyPr anchor="b">
            <a:no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6934200" y="6553200"/>
            <a:ext cx="1676400" cy="228600"/>
          </a:xfrm>
        </p:spPr>
        <p:txBody>
          <a:bodyPr anchor="t"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1DD431D2-789A-466B-844F-3904B6BAD15A}" type="datetimeFigureOut">
              <a:rPr lang="en-US"/>
              <a:pPr/>
              <a:t>2/15/2010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2300" y="6553200"/>
            <a:ext cx="1676400" cy="228600"/>
          </a:xfrm>
        </p:spPr>
        <p:txBody>
          <a:bodyPr anchor="t"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70450" y="6553200"/>
            <a:ext cx="762000" cy="228600"/>
          </a:xfrm>
        </p:spPr>
        <p:txBody>
          <a:bodyPr/>
          <a:lstStyle>
            <a:lvl1pPr>
              <a:defRPr sz="900">
                <a:solidFill>
                  <a:srgbClr val="000000"/>
                </a:solidFill>
              </a:defRPr>
            </a:lvl1pPr>
          </a:lstStyle>
          <a:p>
            <a:fld id="{D0BED0D5-18F4-4D29-A6B1-5D092C4C16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2AAF277-D6F4-4B6A-A39E-0D4D71457D89}" type="datetimeFigureOut">
              <a:rPr lang="en-US"/>
              <a:pPr/>
              <a:t>2/15/2010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F0ACAE-10AE-4707-9C4F-2CAADDE819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-442912" y="457200"/>
            <a:chExt cx="9144000" cy="6858000"/>
          </a:xfrm>
        </p:grpSpPr>
        <p:sp>
          <p:nvSpPr>
            <p:cNvPr id="5" name="Rectangle 4"/>
            <p:cNvSpPr/>
            <p:nvPr/>
          </p:nvSpPr>
          <p:spPr>
            <a:xfrm>
              <a:off x="-442912" y="457200"/>
              <a:ext cx="9129712" cy="16764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6" name="Rectangle 5"/>
            <p:cNvSpPr/>
            <p:nvPr/>
          </p:nvSpPr>
          <p:spPr>
            <a:xfrm>
              <a:off x="6872288" y="457200"/>
              <a:ext cx="1828800" cy="685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6872288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7367588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2298700"/>
            <a:ext cx="1447800" cy="38274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0"/>
            <a:ext cx="5943600" cy="3840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08212C-396F-4950-AA7C-4A6E4D30F0F5}" type="datetimeFigureOut">
              <a:rPr lang="en-US"/>
              <a:pPr/>
              <a:t>2/15/2010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48600" y="533400"/>
            <a:ext cx="762000" cy="609600"/>
          </a:xfrm>
        </p:spPr>
        <p:txBody>
          <a:bodyPr/>
          <a:lstStyle>
            <a:lvl1pPr>
              <a:defRPr/>
            </a:lvl1pPr>
          </a:lstStyle>
          <a:p>
            <a:fld id="{C35121A6-FF06-4B63-AB36-6CBFD9A321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956F00-20CB-4815-BE59-724937142881}" type="datetimeFigureOut">
              <a:rPr lang="en-US"/>
              <a:pPr/>
              <a:t>2/15/2010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E1EAB3-550F-4716-90F2-8DCB850E96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25146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1828800" y="2514600"/>
              <a:ext cx="73152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667000"/>
            <a:ext cx="6629400" cy="1143000"/>
          </a:xfrm>
        </p:spPr>
        <p:txBody>
          <a:bodyPr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4495800"/>
            <a:ext cx="1524000" cy="2057400"/>
          </a:xfrm>
        </p:spPr>
        <p:txBody>
          <a:bodyPr rtlCol="0">
            <a:normAutofit/>
          </a:bodyPr>
          <a:lstStyle>
            <a:lvl1pPr marL="0" indent="0">
              <a:lnSpc>
                <a:spcPct val="200000"/>
              </a:lnSpc>
              <a:buNone/>
              <a:defRPr sz="16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931025" y="6556375"/>
            <a:ext cx="1673225" cy="228600"/>
          </a:xfrm>
        </p:spPr>
        <p:txBody>
          <a:bodyPr/>
          <a:lstStyle>
            <a:lvl1pPr>
              <a:defRPr/>
            </a:lvl1pPr>
          </a:lstStyle>
          <a:p>
            <a:fld id="{5B3145B2-E200-4E64-BB75-E596D45B2677}" type="datetimeFigureOut">
              <a:rPr lang="en-US"/>
              <a:pPr/>
              <a:t>2/15/2010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2300" y="6556375"/>
            <a:ext cx="1673225" cy="228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67275" y="6556375"/>
            <a:ext cx="762000" cy="228600"/>
          </a:xfrm>
        </p:spPr>
        <p:txBody>
          <a:bodyPr/>
          <a:lstStyle>
            <a:lvl1pPr>
              <a:defRPr sz="900">
                <a:solidFill>
                  <a:srgbClr val="000000"/>
                </a:solidFill>
              </a:defRPr>
            </a:lvl1pPr>
          </a:lstStyle>
          <a:p>
            <a:fld id="{D9785848-73ED-42AE-B2C4-FA0BF5F4C7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2298700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298700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7960B4-F9B9-4681-8E2A-69BD36775EE2}" type="datetimeFigureOut">
              <a:rPr lang="en-US"/>
              <a:pPr/>
              <a:t>2/15/2010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F52F4B-CFE8-4ACC-89F3-AF6E6C3D0E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2291697"/>
            <a:ext cx="2971800" cy="639762"/>
          </a:xfrm>
        </p:spPr>
        <p:txBody>
          <a:bodyPr rtlCol="0" anchor="ctr">
            <a:noAutofit/>
          </a:bodyPr>
          <a:lstStyle>
            <a:lvl1pPr marL="0" indent="0">
              <a:buNone/>
              <a:defRPr sz="2200" b="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47925" y="3137647"/>
            <a:ext cx="2971800" cy="2999232"/>
          </a:xfrm>
        </p:spPr>
        <p:txBody>
          <a:bodyPr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15000" y="2291697"/>
            <a:ext cx="2971800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15000" y="3137647"/>
            <a:ext cx="2971800" cy="3001962"/>
          </a:xfrm>
        </p:spPr>
        <p:txBody>
          <a:bodyPr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6C647B9-5EE3-4F06-BA75-1FB9F0F710EF}" type="datetimeFigureOut">
              <a:rPr lang="en-US"/>
              <a:pPr/>
              <a:t>2/15/2010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582E5B-43B7-4D44-BBAE-40C4F3D6B4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0" y="0"/>
            <a:ext cx="9144000" cy="1676400"/>
            <a:chOff x="0" y="0"/>
            <a:chExt cx="9144000" cy="1676400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91440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5" name="Rectangle 4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4442CF4-DB15-4413-9C77-FA6ABA13B90E}" type="datetimeFigureOut">
              <a:rPr lang="en-US"/>
              <a:pPr/>
              <a:t>2/15/2010</a:t>
            </a:fld>
            <a:endParaRPr lang="en-US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F4C4D4-3313-4C99-95D4-283E0DDE6B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0" y="0"/>
            <a:ext cx="1828800" cy="1676400"/>
            <a:chOff x="457200" y="457200"/>
            <a:chExt cx="1828800" cy="1676400"/>
          </a:xfrm>
        </p:grpSpPr>
        <p:sp>
          <p:nvSpPr>
            <p:cNvPr id="3" name="Rectangle 2"/>
            <p:cNvSpPr/>
            <p:nvPr/>
          </p:nvSpPr>
          <p:spPr>
            <a:xfrm>
              <a:off x="457200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4" name="Oval 3"/>
            <p:cNvSpPr/>
            <p:nvPr/>
          </p:nvSpPr>
          <p:spPr>
            <a:xfrm>
              <a:off x="952500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</p:grpSp>
      <p:sp>
        <p:nvSpPr>
          <p:cNvPr id="5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B8F64CA-DD6E-4715-87E0-FBB3B9D54B40}" type="datetimeFigureOut">
              <a:rPr lang="en-US"/>
              <a:pPr/>
              <a:t>2/15/2010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2935A1-5198-45C3-95C6-0E8AED66E3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 rtlCol="0"/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6624" y="2446991"/>
            <a:ext cx="5715000" cy="353119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90"/>
            <a:ext cx="1524000" cy="2362200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400" b="1">
                <a:solidFill>
                  <a:srgbClr val="000000">
                    <a:alpha val="50196"/>
                  </a:srgb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57EFF2-752D-4663-AE33-03F88F5D0B9F}" type="datetimeFigureOut">
              <a:rPr lang="en-US"/>
              <a:pPr/>
              <a:t>2/15/2010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925EB1-95AD-46E1-96DA-02F1F32109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 rtlCol="0"/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06624" y="2450592"/>
            <a:ext cx="5715000" cy="3529584"/>
          </a:xfrm>
          <a:noFill/>
          <a:ln w="101600" cmpd="sng">
            <a:miter lim="800000"/>
          </a:ln>
          <a:effectLst>
            <a:outerShdw blurRad="63500" sx="102000" sy="102000" algn="ctr" rotWithShape="0">
              <a:prstClr val="black">
                <a:alpha val="3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rtlCol="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89"/>
            <a:ext cx="1527048" cy="2359152"/>
          </a:xfrm>
        </p:spPr>
        <p:txBody>
          <a:bodyPr rtlCol="0">
            <a:normAutofit/>
          </a:bodyPr>
          <a:lstStyle>
            <a:lvl1pPr marL="0" indent="0">
              <a:lnSpc>
                <a:spcPct val="150000"/>
              </a:lnSpc>
              <a:buNone/>
              <a:defRPr sz="14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25F700-3C99-4352-934A-7FC46DDAE1E9}" type="datetimeFigureOut">
              <a:rPr lang="en-US"/>
              <a:pPr/>
              <a:t>2/15/2010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9E212D-1029-44C4-A763-E94AF246AB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1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457200" y="0"/>
              <a:ext cx="86868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</p:grp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438400" y="2286000"/>
            <a:ext cx="6248400" cy="384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158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 Narrow" pitchFamily="34" charset="0"/>
              </a:defRPr>
            </a:lvl1pPr>
          </a:lstStyle>
          <a:p>
            <a:fld id="{0AC8C00A-8CEB-465F-879C-B522F13D7210}" type="datetimeFigureOut">
              <a:rPr lang="en-US"/>
              <a:pPr/>
              <a:t>2/15/2010</a:t>
            </a:fld>
            <a:endParaRPr lang="en-US">
              <a:solidFill>
                <a:srgbClr val="715A5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rgbClr val="715A51"/>
                </a:solidFill>
                <a:latin typeface="Arial Narrow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400" y="533400"/>
            <a:ext cx="762000" cy="6096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600">
                <a:latin typeface="Arial Narrow" pitchFamily="34" charset="0"/>
              </a:defRPr>
            </a:lvl1pPr>
          </a:lstStyle>
          <a:p>
            <a:fld id="{50C66FC3-6441-41C2-88EC-C47F628148CF}" type="slidenum">
              <a:rPr lang="en-US"/>
              <a:pPr/>
              <a:t>‹#›</a:t>
            </a:fld>
            <a:endParaRPr lang="en-US">
              <a:solidFill>
                <a:srgbClr val="715A5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xStyles>
    <p:titleStyle>
      <a:lvl1pPr algn="r" rtl="0" eaLnBrk="1" fontAlgn="base" hangingPunct="1">
        <a:spcBef>
          <a:spcPct val="0"/>
        </a:spcBef>
        <a:spcAft>
          <a:spcPct val="0"/>
        </a:spcAft>
        <a:defRPr sz="4400" kern="1200" cap="small" spc="200">
          <a:solidFill>
            <a:schemeClr val="tx1"/>
          </a:solidFill>
          <a:latin typeface="Arial Narrow" pitchFamily="34" charset="0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Narrow" pitchFamily="34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Narrow" pitchFamily="34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Narrow" pitchFamily="34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Narrow" pitchFamily="34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Narrow" pitchFamily="34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Narrow" pitchFamily="34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Narrow" pitchFamily="34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Narrow" pitchFamily="34" charset="0"/>
        </a:defRPr>
      </a:lvl9pPr>
    </p:titleStyle>
    <p:bodyStyle>
      <a:lvl1pPr marL="457200" indent="-457200" algn="l" rtl="0" eaLnBrk="1" fontAlgn="base" hangingPunct="1">
        <a:spcBef>
          <a:spcPts val="18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"/>
        <a:defRPr sz="2200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1pPr>
      <a:lvl2pPr marL="914400" indent="-457200" algn="l" rtl="0" eaLnBrk="1" fontAlgn="base" hangingPunct="1">
        <a:spcBef>
          <a:spcPts val="18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"/>
        <a:defRPr sz="2000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2pPr>
      <a:lvl3pPr marL="1371600" indent="-457200" algn="l" rtl="0" eaLnBrk="1" fontAlgn="base" hangingPunct="1">
        <a:spcBef>
          <a:spcPts val="1200"/>
        </a:spcBef>
        <a:spcAft>
          <a:spcPct val="0"/>
        </a:spcAft>
        <a:buClr>
          <a:srgbClr val="A5AB81"/>
        </a:buClr>
        <a:buSzPct val="80000"/>
        <a:buFont typeface="Wingdings" pitchFamily="2" charset="2"/>
        <a:buChar char=""/>
        <a:defRPr kern="1200">
          <a:solidFill>
            <a:schemeClr val="tx1"/>
          </a:solidFill>
          <a:latin typeface="Arial Narrow" pitchFamily="34" charset="0"/>
          <a:ea typeface="+mn-ea"/>
          <a:cs typeface="+mn-cs"/>
        </a:defRPr>
      </a:lvl3pPr>
      <a:lvl4pPr marL="1828800" indent="-457200" algn="l" rtl="0" eaLnBrk="1" fontAlgn="base" hangingPunct="1">
        <a:spcBef>
          <a:spcPts val="1200"/>
        </a:spcBef>
        <a:spcAft>
          <a:spcPct val="0"/>
        </a:spcAft>
        <a:buClr>
          <a:srgbClr val="D8B25C"/>
        </a:buClr>
        <a:buSzPct val="80000"/>
        <a:buFont typeface="Wingdings" pitchFamily="2" charset="2"/>
        <a:buChar char=""/>
        <a:defRPr sz="1600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4pPr>
      <a:lvl5pPr marL="2286000" indent="-457200" algn="l" rtl="0" eaLnBrk="1" fontAlgn="base" hangingPunct="1">
        <a:spcBef>
          <a:spcPts val="1200"/>
        </a:spcBef>
        <a:spcAft>
          <a:spcPct val="0"/>
        </a:spcAft>
        <a:buClr>
          <a:srgbClr val="7BA79D"/>
        </a:buClr>
        <a:buSzPct val="80000"/>
        <a:buFont typeface="Wingdings" pitchFamily="2" charset="2"/>
        <a:buChar char=""/>
        <a:defRPr sz="1600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5pPr>
      <a:lvl6pPr marL="2743200" indent="-457200" algn="l" defTabSz="914400" rtl="0" eaLnBrk="1" latinLnBrk="0" hangingPunct="1">
        <a:spcBef>
          <a:spcPts val="1200"/>
        </a:spcBef>
        <a:buClr>
          <a:schemeClr val="accent6"/>
        </a:buClr>
        <a:buSzPct val="90000"/>
        <a:buFont typeface="Wingdings" pitchFamily="2" charset="2"/>
        <a:buChar char="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3200400" indent="-457200" algn="l" defTabSz="914400" rtl="0" eaLnBrk="1" latinLnBrk="0" hangingPunct="1">
        <a:spcBef>
          <a:spcPts val="1200"/>
        </a:spcBef>
        <a:buClr>
          <a:schemeClr val="accent1"/>
        </a:buClr>
        <a:buSzPct val="70000"/>
        <a:buFont typeface="Wingdings" pitchFamily="2" charset="2"/>
        <a:buChar char="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57200" algn="l" defTabSz="914400" rtl="0" eaLnBrk="1" latinLnBrk="0" hangingPunct="1">
        <a:spcBef>
          <a:spcPts val="1200"/>
        </a:spcBef>
        <a:buClr>
          <a:schemeClr val="accent3"/>
        </a:buClr>
        <a:buFont typeface="Courier New" pitchFamily="49" charset="0"/>
        <a:buChar char="o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4114800" indent="-457200" algn="l" defTabSz="914400" rtl="0" eaLnBrk="1" latinLnBrk="0" hangingPunct="1">
        <a:spcBef>
          <a:spcPts val="12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smtClean="0"/>
              <a:t>FEBRUARY  2010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2438400" y="2057400"/>
          <a:ext cx="6248400" cy="4628264"/>
        </p:xfrm>
        <a:graphic>
          <a:graphicData uri="http://schemas.openxmlformats.org/drawingml/2006/table">
            <a:tbl>
              <a:tblPr/>
              <a:tblGrid>
                <a:gridCol w="892175"/>
                <a:gridCol w="893763"/>
                <a:gridCol w="892175"/>
                <a:gridCol w="892175"/>
                <a:gridCol w="892175"/>
                <a:gridCol w="893762"/>
                <a:gridCol w="892175"/>
              </a:tblGrid>
              <a:tr h="312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pitchFamily="34" charset="0"/>
                        </a:rPr>
                        <a:t>SUNDAY</a:t>
                      </a:r>
                    </a:p>
                  </a:txBody>
                  <a:tcPr marL="69427" marR="69427" anchor="ctr" horzOverflow="overflow">
                    <a:lnL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1875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pitchFamily="34" charset="0"/>
                        </a:rPr>
                        <a:t>MONDAY</a:t>
                      </a:r>
                    </a:p>
                  </a:txBody>
                  <a:tcPr marL="69427" marR="69427" anchor="ctr" horzOverflow="overflow">
                    <a:lnL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1875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pitchFamily="34" charset="0"/>
                        </a:rPr>
                        <a:t>TUESDAY</a:t>
                      </a:r>
                    </a:p>
                  </a:txBody>
                  <a:tcPr marL="69427" marR="69427" anchor="ctr" horzOverflow="overflow">
                    <a:lnL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1875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pitchFamily="34" charset="0"/>
                        </a:rPr>
                        <a:t>WEDNESDAY</a:t>
                      </a:r>
                    </a:p>
                  </a:txBody>
                  <a:tcPr marL="69427" marR="69427" anchor="ctr" horzOverflow="overflow">
                    <a:lnL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1875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pitchFamily="34" charset="0"/>
                        </a:rPr>
                        <a:t>THURSDAY</a:t>
                      </a:r>
                    </a:p>
                  </a:txBody>
                  <a:tcPr marL="69427" marR="69427" anchor="ctr" horzOverflow="overflow">
                    <a:lnL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1875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pitchFamily="34" charset="0"/>
                        </a:rPr>
                        <a:t>FRIDAY</a:t>
                      </a:r>
                    </a:p>
                  </a:txBody>
                  <a:tcPr marL="69427" marR="69427" anchor="ctr" horzOverflow="overflow">
                    <a:lnL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1875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pitchFamily="34" charset="0"/>
                        </a:rPr>
                        <a:t>SATURDAY</a:t>
                      </a:r>
                    </a:p>
                  </a:txBody>
                  <a:tcPr marL="69427" marR="69427" anchor="ctr" horzOverflow="overflow">
                    <a:lnL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1875A"/>
                    </a:solidFill>
                  </a:tcPr>
                </a:tc>
              </a:tr>
              <a:tr h="690563">
                <a:tc>
                  <a:txBody>
                    <a:bodyPr/>
                    <a:lstStyle/>
                    <a:p>
                      <a:pPr marL="4445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69427" marR="69427" horzOverflow="overflow">
                    <a:lnL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EE6"/>
                    </a:solidFill>
                  </a:tcPr>
                </a:tc>
                <a:tc>
                  <a:txBody>
                    <a:bodyPr/>
                    <a:lstStyle/>
                    <a:p>
                      <a:pPr marL="4445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1</a:t>
                      </a:r>
                    </a:p>
                  </a:txBody>
                  <a:tcPr marL="69427" marR="694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EE6"/>
                    </a:solidFill>
                  </a:tcPr>
                </a:tc>
                <a:tc>
                  <a:txBody>
                    <a:bodyPr/>
                    <a:lstStyle/>
                    <a:p>
                      <a:pPr marL="4445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2</a:t>
                      </a:r>
                    </a:p>
                  </a:txBody>
                  <a:tcPr marL="69427" marR="694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EE6"/>
                    </a:solidFill>
                  </a:tcPr>
                </a:tc>
                <a:tc>
                  <a:txBody>
                    <a:bodyPr/>
                    <a:lstStyle/>
                    <a:p>
                      <a:pPr marL="4445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3</a:t>
                      </a:r>
                    </a:p>
                  </a:txBody>
                  <a:tcPr marL="69427" marR="694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EE6"/>
                    </a:solidFill>
                  </a:tcPr>
                </a:tc>
                <a:tc>
                  <a:txBody>
                    <a:bodyPr/>
                    <a:lstStyle/>
                    <a:p>
                      <a:pPr marL="4445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4</a:t>
                      </a:r>
                    </a:p>
                  </a:txBody>
                  <a:tcPr marL="69427" marR="694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EE6"/>
                    </a:solidFill>
                  </a:tcPr>
                </a:tc>
                <a:tc>
                  <a:txBody>
                    <a:bodyPr/>
                    <a:lstStyle/>
                    <a:p>
                      <a:pPr marL="4445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5</a:t>
                      </a:r>
                    </a:p>
                  </a:txBody>
                  <a:tcPr marL="69427" marR="694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EE6"/>
                    </a:solidFill>
                  </a:tcPr>
                </a:tc>
                <a:tc>
                  <a:txBody>
                    <a:bodyPr/>
                    <a:lstStyle/>
                    <a:p>
                      <a:pPr marL="4445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6</a:t>
                      </a:r>
                    </a:p>
                  </a:txBody>
                  <a:tcPr marL="69427" marR="694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EE6"/>
                    </a:solidFill>
                  </a:tcPr>
                </a:tc>
              </a:tr>
              <a:tr h="690563">
                <a:tc>
                  <a:txBody>
                    <a:bodyPr/>
                    <a:lstStyle/>
                    <a:p>
                      <a:pPr marL="4445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7</a:t>
                      </a:r>
                    </a:p>
                  </a:txBody>
                  <a:tcPr marL="69427" marR="69427" horzOverflow="overflow">
                    <a:lnL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0DE"/>
                    </a:solidFill>
                  </a:tcPr>
                </a:tc>
                <a:tc>
                  <a:txBody>
                    <a:bodyPr/>
                    <a:lstStyle/>
                    <a:p>
                      <a:pPr marL="4445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8</a:t>
                      </a:r>
                    </a:p>
                  </a:txBody>
                  <a:tcPr marL="69427" marR="694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0DE"/>
                    </a:solidFill>
                  </a:tcPr>
                </a:tc>
                <a:tc>
                  <a:txBody>
                    <a:bodyPr/>
                    <a:lstStyle/>
                    <a:p>
                      <a:pPr marL="4445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9</a:t>
                      </a:r>
                    </a:p>
                  </a:txBody>
                  <a:tcPr marL="69427" marR="694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0DE"/>
                    </a:solidFill>
                  </a:tcPr>
                </a:tc>
                <a:tc>
                  <a:txBody>
                    <a:bodyPr/>
                    <a:lstStyle/>
                    <a:p>
                      <a:pPr marL="4445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10</a:t>
                      </a:r>
                    </a:p>
                  </a:txBody>
                  <a:tcPr marL="69427" marR="694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0DE"/>
                    </a:solidFill>
                  </a:tcPr>
                </a:tc>
                <a:tc>
                  <a:txBody>
                    <a:bodyPr/>
                    <a:lstStyle/>
                    <a:p>
                      <a:pPr marL="4445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11</a:t>
                      </a:r>
                    </a:p>
                  </a:txBody>
                  <a:tcPr marL="69427" marR="694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0DE"/>
                    </a:solidFill>
                  </a:tcPr>
                </a:tc>
                <a:tc>
                  <a:txBody>
                    <a:bodyPr/>
                    <a:lstStyle/>
                    <a:p>
                      <a:pPr marL="4445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12 Winter Olympic</a:t>
                      </a:r>
                    </a:p>
                    <a:p>
                      <a:pPr marL="4445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Opening ceremonies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69427" marR="694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0DE"/>
                    </a:solidFill>
                  </a:tcPr>
                </a:tc>
                <a:tc>
                  <a:txBody>
                    <a:bodyPr/>
                    <a:lstStyle/>
                    <a:p>
                      <a:pPr marL="4445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13</a:t>
                      </a:r>
                    </a:p>
                  </a:txBody>
                  <a:tcPr marL="69427" marR="694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0DE"/>
                    </a:solidFill>
                  </a:tcPr>
                </a:tc>
              </a:tr>
              <a:tr h="690563">
                <a:tc>
                  <a:txBody>
                    <a:bodyPr/>
                    <a:lstStyle/>
                    <a:p>
                      <a:pPr marL="4445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14</a:t>
                      </a:r>
                    </a:p>
                  </a:txBody>
                  <a:tcPr marL="69427" marR="69427" horzOverflow="overflow">
                    <a:lnL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EE6"/>
                    </a:solidFill>
                  </a:tcPr>
                </a:tc>
                <a:tc>
                  <a:txBody>
                    <a:bodyPr/>
                    <a:lstStyle/>
                    <a:p>
                      <a:pPr marL="4445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15</a:t>
                      </a:r>
                    </a:p>
                  </a:txBody>
                  <a:tcPr marL="69427" marR="694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EE6"/>
                    </a:solidFill>
                  </a:tcPr>
                </a:tc>
                <a:tc>
                  <a:txBody>
                    <a:bodyPr/>
                    <a:lstStyle/>
                    <a:p>
                      <a:pPr marL="4445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16</a:t>
                      </a:r>
                    </a:p>
                  </a:txBody>
                  <a:tcPr marL="69427" marR="694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EE6"/>
                    </a:solidFill>
                  </a:tcPr>
                </a:tc>
                <a:tc>
                  <a:txBody>
                    <a:bodyPr/>
                    <a:lstStyle/>
                    <a:p>
                      <a:pPr marL="4445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17</a:t>
                      </a:r>
                    </a:p>
                  </a:txBody>
                  <a:tcPr marL="69427" marR="694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EE6"/>
                    </a:solidFill>
                  </a:tcPr>
                </a:tc>
                <a:tc>
                  <a:txBody>
                    <a:bodyPr/>
                    <a:lstStyle/>
                    <a:p>
                      <a:pPr marL="4445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18</a:t>
                      </a:r>
                    </a:p>
                  </a:txBody>
                  <a:tcPr marL="69427" marR="694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EE6"/>
                    </a:solidFill>
                  </a:tcPr>
                </a:tc>
                <a:tc>
                  <a:txBody>
                    <a:bodyPr/>
                    <a:lstStyle/>
                    <a:p>
                      <a:pPr marL="4445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19</a:t>
                      </a:r>
                    </a:p>
                  </a:txBody>
                  <a:tcPr marL="69427" marR="694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EE6"/>
                    </a:solidFill>
                  </a:tcPr>
                </a:tc>
                <a:tc>
                  <a:txBody>
                    <a:bodyPr/>
                    <a:lstStyle/>
                    <a:p>
                      <a:pPr marL="4445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20</a:t>
                      </a:r>
                    </a:p>
                  </a:txBody>
                  <a:tcPr marL="69427" marR="694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EE6"/>
                    </a:solidFill>
                  </a:tcPr>
                </a:tc>
              </a:tr>
              <a:tr h="690563">
                <a:tc>
                  <a:txBody>
                    <a:bodyPr/>
                    <a:lstStyle/>
                    <a:p>
                      <a:pPr marL="4445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21</a:t>
                      </a:r>
                    </a:p>
                  </a:txBody>
                  <a:tcPr marL="69427" marR="69427" horzOverflow="overflow">
                    <a:lnL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0DE"/>
                    </a:solidFill>
                  </a:tcPr>
                </a:tc>
                <a:tc>
                  <a:txBody>
                    <a:bodyPr/>
                    <a:lstStyle/>
                    <a:p>
                      <a:pPr marL="4445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22</a:t>
                      </a:r>
                    </a:p>
                  </a:txBody>
                  <a:tcPr marL="69427" marR="694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0DE"/>
                    </a:solidFill>
                  </a:tcPr>
                </a:tc>
                <a:tc>
                  <a:txBody>
                    <a:bodyPr/>
                    <a:lstStyle/>
                    <a:p>
                      <a:pPr marL="4445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23</a:t>
                      </a:r>
                    </a:p>
                  </a:txBody>
                  <a:tcPr marL="69427" marR="694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0DE"/>
                    </a:solidFill>
                  </a:tcPr>
                </a:tc>
                <a:tc>
                  <a:txBody>
                    <a:bodyPr/>
                    <a:lstStyle/>
                    <a:p>
                      <a:pPr marL="4445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24</a:t>
                      </a:r>
                    </a:p>
                  </a:txBody>
                  <a:tcPr marL="69427" marR="694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0DE"/>
                    </a:solidFill>
                  </a:tcPr>
                </a:tc>
                <a:tc>
                  <a:txBody>
                    <a:bodyPr/>
                    <a:lstStyle/>
                    <a:p>
                      <a:pPr marL="4445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25</a:t>
                      </a:r>
                    </a:p>
                  </a:txBody>
                  <a:tcPr marL="69427" marR="694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0DE"/>
                    </a:solidFill>
                  </a:tcPr>
                </a:tc>
                <a:tc>
                  <a:txBody>
                    <a:bodyPr/>
                    <a:lstStyle/>
                    <a:p>
                      <a:pPr marL="4445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26</a:t>
                      </a:r>
                    </a:p>
                  </a:txBody>
                  <a:tcPr marL="69427" marR="694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0DE"/>
                    </a:solidFill>
                  </a:tcPr>
                </a:tc>
                <a:tc>
                  <a:txBody>
                    <a:bodyPr/>
                    <a:lstStyle/>
                    <a:p>
                      <a:pPr marL="4445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27</a:t>
                      </a:r>
                    </a:p>
                  </a:txBody>
                  <a:tcPr marL="69427" marR="694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0DE"/>
                    </a:solidFill>
                  </a:tcPr>
                </a:tc>
              </a:tr>
              <a:tr h="690563">
                <a:tc>
                  <a:txBody>
                    <a:bodyPr/>
                    <a:lstStyle/>
                    <a:p>
                      <a:pPr marL="4445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28</a:t>
                      </a:r>
                    </a:p>
                  </a:txBody>
                  <a:tcPr marL="69427" marR="69427" horzOverflow="overflow">
                    <a:lnL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EE6"/>
                    </a:solidFill>
                  </a:tcPr>
                </a:tc>
                <a:tc>
                  <a:txBody>
                    <a:bodyPr/>
                    <a:lstStyle/>
                    <a:p>
                      <a:pPr marL="4445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69427" marR="694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EE6"/>
                    </a:solidFill>
                  </a:tcPr>
                </a:tc>
                <a:tc>
                  <a:txBody>
                    <a:bodyPr/>
                    <a:lstStyle/>
                    <a:p>
                      <a:pPr marL="4445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69427" marR="694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EE6"/>
                    </a:solidFill>
                  </a:tcPr>
                </a:tc>
                <a:tc>
                  <a:txBody>
                    <a:bodyPr/>
                    <a:lstStyle/>
                    <a:p>
                      <a:pPr marL="4445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69427" marR="694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EE6"/>
                    </a:solidFill>
                  </a:tcPr>
                </a:tc>
                <a:tc>
                  <a:txBody>
                    <a:bodyPr/>
                    <a:lstStyle/>
                    <a:p>
                      <a:pPr marL="4445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69427" marR="694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EE6"/>
                    </a:solidFill>
                  </a:tcPr>
                </a:tc>
                <a:tc>
                  <a:txBody>
                    <a:bodyPr/>
                    <a:lstStyle/>
                    <a:p>
                      <a:pPr marL="4445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69427" marR="694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EE6"/>
                    </a:solidFill>
                  </a:tcPr>
                </a:tc>
                <a:tc>
                  <a:txBody>
                    <a:bodyPr/>
                    <a:lstStyle/>
                    <a:p>
                      <a:pPr marL="4445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69427" marR="694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EE6"/>
                    </a:solidFill>
                  </a:tcPr>
                </a:tc>
              </a:tr>
              <a:tr h="690563">
                <a:tc>
                  <a:txBody>
                    <a:bodyPr/>
                    <a:lstStyle/>
                    <a:p>
                      <a:pPr marL="4445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69427" marR="69427" horzOverflow="overflow">
                    <a:lnL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0DE"/>
                    </a:solidFill>
                  </a:tcPr>
                </a:tc>
                <a:tc>
                  <a:txBody>
                    <a:bodyPr/>
                    <a:lstStyle/>
                    <a:p>
                      <a:pPr marL="4445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69427" marR="694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0DE"/>
                    </a:solidFill>
                  </a:tcPr>
                </a:tc>
                <a:tc>
                  <a:txBody>
                    <a:bodyPr/>
                    <a:lstStyle/>
                    <a:p>
                      <a:pPr marL="4445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69427" marR="694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0DE"/>
                    </a:solidFill>
                  </a:tcPr>
                </a:tc>
                <a:tc>
                  <a:txBody>
                    <a:bodyPr/>
                    <a:lstStyle/>
                    <a:p>
                      <a:pPr marL="4445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69427" marR="694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0DE"/>
                    </a:solidFill>
                  </a:tcPr>
                </a:tc>
                <a:tc>
                  <a:txBody>
                    <a:bodyPr/>
                    <a:lstStyle/>
                    <a:p>
                      <a:pPr marL="4445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69427" marR="694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0DE"/>
                    </a:solidFill>
                  </a:tcPr>
                </a:tc>
                <a:tc>
                  <a:txBody>
                    <a:bodyPr/>
                    <a:lstStyle/>
                    <a:p>
                      <a:pPr marL="4445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69427" marR="694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0DE"/>
                    </a:solidFill>
                  </a:tcPr>
                </a:tc>
                <a:tc>
                  <a:txBody>
                    <a:bodyPr/>
                    <a:lstStyle/>
                    <a:p>
                      <a:pPr marL="4445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69427" marR="694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187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0D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2010 calendar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ustom 5">
      <a:majorFont>
        <a:latin typeface="Century Gothic"/>
        <a:ea typeface=""/>
        <a:cs typeface=""/>
      </a:majorFont>
      <a:minorFont>
        <a:latin typeface="Tw Cen MT Condensed"/>
        <a:ea typeface=""/>
        <a:cs typeface=""/>
      </a:minorFont>
    </a:fontScheme>
    <a:fmtScheme name="Mod">
      <a:fillStyleLst>
        <a:solidFill>
          <a:schemeClr val="phClr"/>
        </a:solidFill>
        <a:solidFill>
          <a:schemeClr val="phClr">
            <a:tint val="80000"/>
          </a:schemeClr>
        </a:solidFill>
        <a:solidFill>
          <a:schemeClr val="phClr">
            <a:shade val="30000"/>
            <a:satMod val="150000"/>
          </a:schemeClr>
        </a:solidFill>
      </a:fillStyleLst>
      <a:lnStyleLst>
        <a:ln w="9525" cap="flat" cmpd="sng" algn="ctr">
          <a:solidFill>
            <a:schemeClr val="phClr">
              <a:tint val="90000"/>
              <a:satMod val="105000"/>
            </a:schemeClr>
          </a:solidFill>
          <a:prstDash val="solid"/>
        </a:ln>
        <a:ln w="50800" cap="flat" cmpd="sng" algn="ctr">
          <a:solidFill>
            <a:schemeClr val="phClr">
              <a:tint val="90000"/>
            </a:schemeClr>
          </a:solidFill>
          <a:prstDash val="solid"/>
        </a:ln>
        <a:ln w="76200" cap="flat" cmpd="dbl" algn="ctr">
          <a:solidFill>
            <a:schemeClr val="phClr">
              <a:tint val="9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76200" dist="25400" dir="5400000" sx="101000" sy="101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50800" dir="5400000" sx="101000" sy="101000" rotWithShape="0">
              <a:srgbClr val="000000">
                <a:alpha val="50000"/>
              </a:srgbClr>
            </a:outerShdw>
            <a:reflection blurRad="12700" stA="30000" endPos="30000" dist="508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5400000"/>
            </a:lightRig>
          </a:scene3d>
          <a:sp3d prstMaterial="softmetal">
            <a:bevelT w="63500" h="25400" prst="coolSlant"/>
          </a:sp3d>
        </a:effectStyle>
      </a:effectStyleLst>
      <a:bgFillStyleLst>
        <a:solidFill>
          <a:schemeClr val="phClr">
            <a:satMod val="125000"/>
          </a:schemeClr>
        </a:solidFill>
        <a:solidFill>
          <a:schemeClr val="phClr">
            <a:shade val="30000"/>
            <a:satMod val="150000"/>
          </a:schemeClr>
        </a:solidFill>
        <a:gradFill>
          <a:gsLst>
            <a:gs pos="0">
              <a:schemeClr val="phClr">
                <a:tint val="100000"/>
                <a:shade val="80000"/>
                <a:satMod val="135000"/>
              </a:schemeClr>
            </a:gs>
            <a:gs pos="55000">
              <a:schemeClr val="phClr">
                <a:tint val="70000"/>
                <a:shade val="100000"/>
                <a:satMod val="150000"/>
              </a:schemeClr>
            </a:gs>
            <a:gs pos="100000">
              <a:schemeClr val="phClr">
                <a:tint val="70000"/>
                <a:shade val="100000"/>
                <a:satMod val="15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2010 calendar</Template>
  <TotalTime>0</TotalTime>
  <Words>42</Words>
  <Application>Microsoft Office PowerPoint</Application>
  <PresentationFormat>On-screen Show (4:3)</PresentationFormat>
  <Paragraphs>38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2010 calendar</vt:lpstr>
      <vt:lpstr>FEBRUARY  2010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2010-02-05T20:01:34Z</dcterms:created>
  <dcterms:modified xsi:type="dcterms:W3CDTF">2010-02-16T01:50:28Z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TC103683181033</vt:lpwstr>
  </property>
</Properties>
</file>